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361" r:id="rId3"/>
    <p:sldId id="286" r:id="rId4"/>
    <p:sldId id="347" r:id="rId5"/>
    <p:sldId id="301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4" r:id="rId14"/>
    <p:sldId id="343" r:id="rId15"/>
    <p:sldId id="383" r:id="rId16"/>
    <p:sldId id="348" r:id="rId17"/>
    <p:sldId id="350" r:id="rId18"/>
    <p:sldId id="344" r:id="rId19"/>
    <p:sldId id="354" r:id="rId20"/>
    <p:sldId id="351" r:id="rId21"/>
    <p:sldId id="352" r:id="rId22"/>
    <p:sldId id="382" r:id="rId23"/>
    <p:sldId id="29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7A73A7-E742-47B1-9BE5-B44A444E39FD}" v="31" dt="2020-11-14T14:55:30.3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59" d="100"/>
          <a:sy n="59" d="100"/>
        </p:scale>
        <p:origin x="70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Haber" userId="ccfb801e7dc99d1e" providerId="LiveId" clId="{657A73A7-E742-47B1-9BE5-B44A444E39FD}"/>
    <pc:docChg chg="custSel addSld modSld">
      <pc:chgData name="Jonathan Haber" userId="ccfb801e7dc99d1e" providerId="LiveId" clId="{657A73A7-E742-47B1-9BE5-B44A444E39FD}" dt="2020-11-14T14:55:33.608" v="102" actId="27636"/>
      <pc:docMkLst>
        <pc:docMk/>
      </pc:docMkLst>
      <pc:sldChg chg="modSp mod">
        <pc:chgData name="Jonathan Haber" userId="ccfb801e7dc99d1e" providerId="LiveId" clId="{657A73A7-E742-47B1-9BE5-B44A444E39FD}" dt="2020-11-14T14:22:35.586" v="25" actId="20577"/>
        <pc:sldMkLst>
          <pc:docMk/>
          <pc:sldMk cId="312139177" sldId="301"/>
        </pc:sldMkLst>
        <pc:spChg chg="mod">
          <ac:chgData name="Jonathan Haber" userId="ccfb801e7dc99d1e" providerId="LiveId" clId="{657A73A7-E742-47B1-9BE5-B44A444E39FD}" dt="2020-11-14T14:22:35.586" v="25" actId="20577"/>
          <ac:spMkLst>
            <pc:docMk/>
            <pc:sldMk cId="312139177" sldId="301"/>
            <ac:spMk id="5" creationId="{00000000-0000-0000-0000-000000000000}"/>
          </ac:spMkLst>
        </pc:spChg>
      </pc:sldChg>
      <pc:sldChg chg="modSp mod modAnim">
        <pc:chgData name="Jonathan Haber" userId="ccfb801e7dc99d1e" providerId="LiveId" clId="{657A73A7-E742-47B1-9BE5-B44A444E39FD}" dt="2020-11-14T14:55:33.608" v="102" actId="27636"/>
        <pc:sldMkLst>
          <pc:docMk/>
          <pc:sldMk cId="2230951715" sldId="350"/>
        </pc:sldMkLst>
        <pc:spChg chg="mod">
          <ac:chgData name="Jonathan Haber" userId="ccfb801e7dc99d1e" providerId="LiveId" clId="{657A73A7-E742-47B1-9BE5-B44A444E39FD}" dt="2020-11-14T14:55:17.421" v="68" actId="20577"/>
          <ac:spMkLst>
            <pc:docMk/>
            <pc:sldMk cId="2230951715" sldId="350"/>
            <ac:spMk id="4" creationId="{00000000-0000-0000-0000-000000000000}"/>
          </ac:spMkLst>
        </pc:spChg>
        <pc:spChg chg="mod">
          <ac:chgData name="Jonathan Haber" userId="ccfb801e7dc99d1e" providerId="LiveId" clId="{657A73A7-E742-47B1-9BE5-B44A444E39FD}" dt="2020-11-14T14:55:33.608" v="102" actId="27636"/>
          <ac:spMkLst>
            <pc:docMk/>
            <pc:sldMk cId="2230951715" sldId="350"/>
            <ac:spMk id="5" creationId="{00000000-0000-0000-0000-000000000000}"/>
          </ac:spMkLst>
        </pc:spChg>
      </pc:sldChg>
      <pc:sldChg chg="addSp delSp modSp mod">
        <pc:chgData name="Jonathan Haber" userId="ccfb801e7dc99d1e" providerId="LiveId" clId="{657A73A7-E742-47B1-9BE5-B44A444E39FD}" dt="2020-11-14T14:46:41.716" v="43" actId="1076"/>
        <pc:sldMkLst>
          <pc:docMk/>
          <pc:sldMk cId="1701702385" sldId="361"/>
        </pc:sldMkLst>
        <pc:spChg chg="mod">
          <ac:chgData name="Jonathan Haber" userId="ccfb801e7dc99d1e" providerId="LiveId" clId="{657A73A7-E742-47B1-9BE5-B44A444E39FD}" dt="2020-11-14T14:46:41.716" v="43" actId="1076"/>
          <ac:spMkLst>
            <pc:docMk/>
            <pc:sldMk cId="1701702385" sldId="361"/>
            <ac:spMk id="3" creationId="{183FEAE6-A2F4-48DD-BF52-8A3224CFE8BE}"/>
          </ac:spMkLst>
        </pc:spChg>
        <pc:spChg chg="mod">
          <ac:chgData name="Jonathan Haber" userId="ccfb801e7dc99d1e" providerId="LiveId" clId="{657A73A7-E742-47B1-9BE5-B44A444E39FD}" dt="2020-11-14T14:46:28.129" v="42" actId="1076"/>
          <ac:spMkLst>
            <pc:docMk/>
            <pc:sldMk cId="1701702385" sldId="361"/>
            <ac:spMk id="11" creationId="{EE43FA8F-202E-43A4-84AA-4B47A727D98A}"/>
          </ac:spMkLst>
        </pc:spChg>
        <pc:picChg chg="add mod">
          <ac:chgData name="Jonathan Haber" userId="ccfb801e7dc99d1e" providerId="LiveId" clId="{657A73A7-E742-47B1-9BE5-B44A444E39FD}" dt="2020-11-14T14:19:46.008" v="8" actId="1076"/>
          <ac:picMkLst>
            <pc:docMk/>
            <pc:sldMk cId="1701702385" sldId="361"/>
            <ac:picMk id="5" creationId="{617F2F47-B374-493A-B5A5-FB28B63017C1}"/>
          </ac:picMkLst>
        </pc:picChg>
        <pc:picChg chg="del">
          <ac:chgData name="Jonathan Haber" userId="ccfb801e7dc99d1e" providerId="LiveId" clId="{657A73A7-E742-47B1-9BE5-B44A444E39FD}" dt="2020-11-14T14:19:50.830" v="9" actId="478"/>
          <ac:picMkLst>
            <pc:docMk/>
            <pc:sldMk cId="1701702385" sldId="361"/>
            <ac:picMk id="10" creationId="{B746F1E8-1D97-4836-A688-836A8B4DCAAB}"/>
          </ac:picMkLst>
        </pc:picChg>
      </pc:sldChg>
      <pc:sldChg chg="modSp mod">
        <pc:chgData name="Jonathan Haber" userId="ccfb801e7dc99d1e" providerId="LiveId" clId="{657A73A7-E742-47B1-9BE5-B44A444E39FD}" dt="2020-11-14T14:27:48.290" v="40" actId="692"/>
        <pc:sldMkLst>
          <pc:docMk/>
          <pc:sldMk cId="2191746107" sldId="382"/>
        </pc:sldMkLst>
        <pc:picChg chg="mod">
          <ac:chgData name="Jonathan Haber" userId="ccfb801e7dc99d1e" providerId="LiveId" clId="{657A73A7-E742-47B1-9BE5-B44A444E39FD}" dt="2020-11-14T14:27:48.290" v="40" actId="692"/>
          <ac:picMkLst>
            <pc:docMk/>
            <pc:sldMk cId="2191746107" sldId="382"/>
            <ac:picMk id="6" creationId="{C3F54B77-DADF-4CCC-A0D6-903011FFBFC1}"/>
          </ac:picMkLst>
        </pc:picChg>
      </pc:sldChg>
      <pc:sldChg chg="modSp add mod">
        <pc:chgData name="Jonathan Haber" userId="ccfb801e7dc99d1e" providerId="LiveId" clId="{657A73A7-E742-47B1-9BE5-B44A444E39FD}" dt="2020-11-14T14:22:45.599" v="39" actId="20577"/>
        <pc:sldMkLst>
          <pc:docMk/>
          <pc:sldMk cId="224340535" sldId="384"/>
        </pc:sldMkLst>
        <pc:spChg chg="mod">
          <ac:chgData name="Jonathan Haber" userId="ccfb801e7dc99d1e" providerId="LiveId" clId="{657A73A7-E742-47B1-9BE5-B44A444E39FD}" dt="2020-11-14T14:22:45.599" v="39" actId="20577"/>
          <ac:spMkLst>
            <pc:docMk/>
            <pc:sldMk cId="224340535" sldId="384"/>
            <ac:spMk id="5" creationId="{00000000-0000-0000-0000-000000000000}"/>
          </ac:spMkLst>
        </pc:spChg>
      </pc:sldChg>
    </pc:docChg>
  </pc:docChgLst>
  <pc:docChgLst>
    <pc:chgData name="Jonathan Haber" userId="ccfb801e7dc99d1e" providerId="LiveId" clId="{B81E1B43-0162-4AF0-82FE-3AC89909409C}"/>
    <pc:docChg chg="undo custSel addSld delSld modSld">
      <pc:chgData name="Jonathan Haber" userId="ccfb801e7dc99d1e" providerId="LiveId" clId="{B81E1B43-0162-4AF0-82FE-3AC89909409C}" dt="2020-05-30T12:46:59.104" v="325" actId="47"/>
      <pc:docMkLst>
        <pc:docMk/>
      </pc:docMkLst>
      <pc:sldChg chg="modSp mod">
        <pc:chgData name="Jonathan Haber" userId="ccfb801e7dc99d1e" providerId="LiveId" clId="{B81E1B43-0162-4AF0-82FE-3AC89909409C}" dt="2020-05-30T12:22:39.059" v="13" actId="20577"/>
        <pc:sldMkLst>
          <pc:docMk/>
          <pc:sldMk cId="312139177" sldId="301"/>
        </pc:sldMkLst>
        <pc:spChg chg="mod">
          <ac:chgData name="Jonathan Haber" userId="ccfb801e7dc99d1e" providerId="LiveId" clId="{B81E1B43-0162-4AF0-82FE-3AC89909409C}" dt="2020-05-30T12:22:39.059" v="13" actId="20577"/>
          <ac:spMkLst>
            <pc:docMk/>
            <pc:sldMk cId="312139177" sldId="301"/>
            <ac:spMk id="5" creationId="{00000000-0000-0000-0000-000000000000}"/>
          </ac:spMkLst>
        </pc:spChg>
      </pc:sldChg>
      <pc:sldChg chg="modSp mod">
        <pc:chgData name="Jonathan Haber" userId="ccfb801e7dc99d1e" providerId="LiveId" clId="{B81E1B43-0162-4AF0-82FE-3AC89909409C}" dt="2020-05-30T12:25:53.270" v="22" actId="1076"/>
        <pc:sldMkLst>
          <pc:docMk/>
          <pc:sldMk cId="3290331848" sldId="344"/>
        </pc:sldMkLst>
        <pc:spChg chg="mod">
          <ac:chgData name="Jonathan Haber" userId="ccfb801e7dc99d1e" providerId="LiveId" clId="{B81E1B43-0162-4AF0-82FE-3AC89909409C}" dt="2020-05-30T12:25:53.270" v="22" actId="1076"/>
          <ac:spMkLst>
            <pc:docMk/>
            <pc:sldMk cId="3290331848" sldId="344"/>
            <ac:spMk id="2" creationId="{00000000-0000-0000-0000-000000000000}"/>
          </ac:spMkLst>
        </pc:spChg>
      </pc:sldChg>
      <pc:sldChg chg="modSp del">
        <pc:chgData name="Jonathan Haber" userId="ccfb801e7dc99d1e" providerId="LiveId" clId="{B81E1B43-0162-4AF0-82FE-3AC89909409C}" dt="2020-05-30T12:46:59.104" v="325" actId="47"/>
        <pc:sldMkLst>
          <pc:docMk/>
          <pc:sldMk cId="3213061293" sldId="349"/>
        </pc:sldMkLst>
        <pc:picChg chg="mod">
          <ac:chgData name="Jonathan Haber" userId="ccfb801e7dc99d1e" providerId="LiveId" clId="{B81E1B43-0162-4AF0-82FE-3AC89909409C}" dt="2020-05-30T12:41:24.206" v="75" actId="1076"/>
          <ac:picMkLst>
            <pc:docMk/>
            <pc:sldMk cId="3213061293" sldId="349"/>
            <ac:picMk id="6" creationId="{00000000-0000-0000-0000-000000000000}"/>
          </ac:picMkLst>
        </pc:picChg>
      </pc:sldChg>
      <pc:sldChg chg="modSp">
        <pc:chgData name="Jonathan Haber" userId="ccfb801e7dc99d1e" providerId="LiveId" clId="{B81E1B43-0162-4AF0-82FE-3AC89909409C}" dt="2020-05-30T12:25:39.295" v="21" actId="20577"/>
        <pc:sldMkLst>
          <pc:docMk/>
          <pc:sldMk cId="2230951715" sldId="350"/>
        </pc:sldMkLst>
        <pc:spChg chg="mod">
          <ac:chgData name="Jonathan Haber" userId="ccfb801e7dc99d1e" providerId="LiveId" clId="{B81E1B43-0162-4AF0-82FE-3AC89909409C}" dt="2020-05-30T12:25:39.295" v="21" actId="20577"/>
          <ac:spMkLst>
            <pc:docMk/>
            <pc:sldMk cId="2230951715" sldId="350"/>
            <ac:spMk id="5" creationId="{00000000-0000-0000-0000-000000000000}"/>
          </ac:spMkLst>
        </pc:spChg>
      </pc:sldChg>
      <pc:sldChg chg="add del">
        <pc:chgData name="Jonathan Haber" userId="ccfb801e7dc99d1e" providerId="LiveId" clId="{B81E1B43-0162-4AF0-82FE-3AC89909409C}" dt="2020-05-30T12:27:12.317" v="23" actId="47"/>
        <pc:sldMkLst>
          <pc:docMk/>
          <pc:sldMk cId="778815896" sldId="362"/>
        </pc:sldMkLst>
      </pc:sldChg>
      <pc:sldChg chg="del">
        <pc:chgData name="Jonathan Haber" userId="ccfb801e7dc99d1e" providerId="LiveId" clId="{B81E1B43-0162-4AF0-82FE-3AC89909409C}" dt="2020-05-30T12:22:50.277" v="14" actId="2696"/>
        <pc:sldMkLst>
          <pc:docMk/>
          <pc:sldMk cId="3695259919" sldId="362"/>
        </pc:sldMkLst>
      </pc:sldChg>
      <pc:sldChg chg="add del">
        <pc:chgData name="Jonathan Haber" userId="ccfb801e7dc99d1e" providerId="LiveId" clId="{B81E1B43-0162-4AF0-82FE-3AC89909409C}" dt="2020-05-30T12:27:12.317" v="23" actId="47"/>
        <pc:sldMkLst>
          <pc:docMk/>
          <pc:sldMk cId="1973971883" sldId="363"/>
        </pc:sldMkLst>
      </pc:sldChg>
      <pc:sldChg chg="del">
        <pc:chgData name="Jonathan Haber" userId="ccfb801e7dc99d1e" providerId="LiveId" clId="{B81E1B43-0162-4AF0-82FE-3AC89909409C}" dt="2020-05-30T12:22:50.277" v="14" actId="2696"/>
        <pc:sldMkLst>
          <pc:docMk/>
          <pc:sldMk cId="2449517696" sldId="363"/>
        </pc:sldMkLst>
      </pc:sldChg>
      <pc:sldChg chg="add">
        <pc:chgData name="Jonathan Haber" userId="ccfb801e7dc99d1e" providerId="LiveId" clId="{B81E1B43-0162-4AF0-82FE-3AC89909409C}" dt="2020-05-30T12:23:17.815" v="16"/>
        <pc:sldMkLst>
          <pc:docMk/>
          <pc:sldMk cId="1637286507" sldId="375"/>
        </pc:sldMkLst>
      </pc:sldChg>
      <pc:sldChg chg="add">
        <pc:chgData name="Jonathan Haber" userId="ccfb801e7dc99d1e" providerId="LiveId" clId="{B81E1B43-0162-4AF0-82FE-3AC89909409C}" dt="2020-05-30T12:23:17.815" v="16"/>
        <pc:sldMkLst>
          <pc:docMk/>
          <pc:sldMk cId="784353975" sldId="376"/>
        </pc:sldMkLst>
      </pc:sldChg>
      <pc:sldChg chg="add">
        <pc:chgData name="Jonathan Haber" userId="ccfb801e7dc99d1e" providerId="LiveId" clId="{B81E1B43-0162-4AF0-82FE-3AC89909409C}" dt="2020-05-30T12:23:17.815" v="16"/>
        <pc:sldMkLst>
          <pc:docMk/>
          <pc:sldMk cId="3373498424" sldId="377"/>
        </pc:sldMkLst>
      </pc:sldChg>
      <pc:sldChg chg="add">
        <pc:chgData name="Jonathan Haber" userId="ccfb801e7dc99d1e" providerId="LiveId" clId="{B81E1B43-0162-4AF0-82FE-3AC89909409C}" dt="2020-05-30T12:23:17.815" v="16"/>
        <pc:sldMkLst>
          <pc:docMk/>
          <pc:sldMk cId="3639144544" sldId="378"/>
        </pc:sldMkLst>
      </pc:sldChg>
      <pc:sldChg chg="add">
        <pc:chgData name="Jonathan Haber" userId="ccfb801e7dc99d1e" providerId="LiveId" clId="{B81E1B43-0162-4AF0-82FE-3AC89909409C}" dt="2020-05-30T12:23:17.815" v="16"/>
        <pc:sldMkLst>
          <pc:docMk/>
          <pc:sldMk cId="3294326961" sldId="379"/>
        </pc:sldMkLst>
      </pc:sldChg>
      <pc:sldChg chg="add">
        <pc:chgData name="Jonathan Haber" userId="ccfb801e7dc99d1e" providerId="LiveId" clId="{B81E1B43-0162-4AF0-82FE-3AC89909409C}" dt="2020-05-30T12:23:17.815" v="16"/>
        <pc:sldMkLst>
          <pc:docMk/>
          <pc:sldMk cId="2603356654" sldId="380"/>
        </pc:sldMkLst>
      </pc:sldChg>
      <pc:sldChg chg="modSp add">
        <pc:chgData name="Jonathan Haber" userId="ccfb801e7dc99d1e" providerId="LiveId" clId="{B81E1B43-0162-4AF0-82FE-3AC89909409C}" dt="2020-05-30T12:24:52.211" v="17"/>
        <pc:sldMkLst>
          <pc:docMk/>
          <pc:sldMk cId="1777195263" sldId="381"/>
        </pc:sldMkLst>
        <pc:spChg chg="mod">
          <ac:chgData name="Jonathan Haber" userId="ccfb801e7dc99d1e" providerId="LiveId" clId="{B81E1B43-0162-4AF0-82FE-3AC89909409C}" dt="2020-05-30T12:24:52.211" v="17"/>
          <ac:spMkLst>
            <pc:docMk/>
            <pc:sldMk cId="1777195263" sldId="381"/>
            <ac:spMk id="2" creationId="{6A88A7AF-9FDC-4500-9BC9-E4B6EA814056}"/>
          </ac:spMkLst>
        </pc:spChg>
      </pc:sldChg>
      <pc:sldChg chg="addSp delSp modSp add mod delAnim">
        <pc:chgData name="Jonathan Haber" userId="ccfb801e7dc99d1e" providerId="LiveId" clId="{B81E1B43-0162-4AF0-82FE-3AC89909409C}" dt="2020-05-30T12:31:05.011" v="73" actId="20577"/>
        <pc:sldMkLst>
          <pc:docMk/>
          <pc:sldMk cId="2191746107" sldId="382"/>
        </pc:sldMkLst>
        <pc:spChg chg="del">
          <ac:chgData name="Jonathan Haber" userId="ccfb801e7dc99d1e" providerId="LiveId" clId="{B81E1B43-0162-4AF0-82FE-3AC89909409C}" dt="2020-05-30T12:28:17.308" v="42" actId="478"/>
          <ac:spMkLst>
            <pc:docMk/>
            <pc:sldMk cId="2191746107" sldId="382"/>
            <ac:spMk id="3" creationId="{00000000-0000-0000-0000-000000000000}"/>
          </ac:spMkLst>
        </pc:spChg>
        <pc:spChg chg="mod">
          <ac:chgData name="Jonathan Haber" userId="ccfb801e7dc99d1e" providerId="LiveId" clId="{B81E1B43-0162-4AF0-82FE-3AC89909409C}" dt="2020-05-30T12:28:12.227" v="41" actId="20577"/>
          <ac:spMkLst>
            <pc:docMk/>
            <pc:sldMk cId="2191746107" sldId="382"/>
            <ac:spMk id="4" creationId="{00000000-0000-0000-0000-000000000000}"/>
          </ac:spMkLst>
        </pc:spChg>
        <pc:spChg chg="add mod">
          <ac:chgData name="Jonathan Haber" userId="ccfb801e7dc99d1e" providerId="LiveId" clId="{B81E1B43-0162-4AF0-82FE-3AC89909409C}" dt="2020-05-30T12:31:05.011" v="73" actId="20577"/>
          <ac:spMkLst>
            <pc:docMk/>
            <pc:sldMk cId="2191746107" sldId="382"/>
            <ac:spMk id="5" creationId="{122986B2-7B63-497B-9908-DB528F629AD6}"/>
          </ac:spMkLst>
        </pc:spChg>
        <pc:picChg chg="add mod">
          <ac:chgData name="Jonathan Haber" userId="ccfb801e7dc99d1e" providerId="LiveId" clId="{B81E1B43-0162-4AF0-82FE-3AC89909409C}" dt="2020-05-30T12:30:34.501" v="47" actId="1076"/>
          <ac:picMkLst>
            <pc:docMk/>
            <pc:sldMk cId="2191746107" sldId="382"/>
            <ac:picMk id="6" creationId="{C3F54B77-DADF-4CCC-A0D6-903011FFBFC1}"/>
          </ac:picMkLst>
        </pc:picChg>
        <pc:picChg chg="del">
          <ac:chgData name="Jonathan Haber" userId="ccfb801e7dc99d1e" providerId="LiveId" clId="{B81E1B43-0162-4AF0-82FE-3AC89909409C}" dt="2020-05-30T12:27:48.493" v="25" actId="478"/>
          <ac:picMkLst>
            <pc:docMk/>
            <pc:sldMk cId="2191746107" sldId="382"/>
            <ac:picMk id="1026" creationId="{00000000-0000-0000-0000-000000000000}"/>
          </ac:picMkLst>
        </pc:picChg>
      </pc:sldChg>
      <pc:sldChg chg="add del">
        <pc:chgData name="Jonathan Haber" userId="ccfb801e7dc99d1e" providerId="LiveId" clId="{B81E1B43-0162-4AF0-82FE-3AC89909409C}" dt="2020-05-30T12:31:20.409" v="74" actId="47"/>
        <pc:sldMkLst>
          <pc:docMk/>
          <pc:sldMk cId="1965303824" sldId="383"/>
        </pc:sldMkLst>
      </pc:sldChg>
      <pc:sldChg chg="addSp delSp modSp add mod delAnim modAnim">
        <pc:chgData name="Jonathan Haber" userId="ccfb801e7dc99d1e" providerId="LiveId" clId="{B81E1B43-0162-4AF0-82FE-3AC89909409C}" dt="2020-05-30T12:46:06.890" v="324"/>
        <pc:sldMkLst>
          <pc:docMk/>
          <pc:sldMk cId="3423734486" sldId="383"/>
        </pc:sldMkLst>
        <pc:spChg chg="add del mod">
          <ac:chgData name="Jonathan Haber" userId="ccfb801e7dc99d1e" providerId="LiveId" clId="{B81E1B43-0162-4AF0-82FE-3AC89909409C}" dt="2020-05-30T12:44:13.033" v="198" actId="21"/>
          <ac:spMkLst>
            <pc:docMk/>
            <pc:sldMk cId="3423734486" sldId="383"/>
            <ac:spMk id="2" creationId="{56072AD2-BDBC-40FF-AC37-D22A8B29B9FF}"/>
          </ac:spMkLst>
        </pc:spChg>
        <pc:spChg chg="add mod">
          <ac:chgData name="Jonathan Haber" userId="ccfb801e7dc99d1e" providerId="LiveId" clId="{B81E1B43-0162-4AF0-82FE-3AC89909409C}" dt="2020-05-30T12:45:36.064" v="320" actId="948"/>
          <ac:spMkLst>
            <pc:docMk/>
            <pc:sldMk cId="3423734486" sldId="383"/>
            <ac:spMk id="3" creationId="{CCE12D37-95E2-431D-80B3-C85B9373B2BA}"/>
          </ac:spMkLst>
        </pc:spChg>
        <pc:spChg chg="add del mod">
          <ac:chgData name="Jonathan Haber" userId="ccfb801e7dc99d1e" providerId="LiveId" clId="{B81E1B43-0162-4AF0-82FE-3AC89909409C}" dt="2020-05-30T12:44:20.877" v="200"/>
          <ac:spMkLst>
            <pc:docMk/>
            <pc:sldMk cId="3423734486" sldId="383"/>
            <ac:spMk id="5" creationId="{A92B1C9C-712D-4B7F-BDB9-309D4E3A2B3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46CEF-A1C4-4D3B-8669-C3220993E6E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A9A00-D8E8-4D2B-B463-C82EA0FE8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01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4c56b7abb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4c56b7abb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9397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4c56b7abb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4c56b7abb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3227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77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18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09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3CC5E-F698-AA42-8814-2761A7B36C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87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4c56b7abb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4c56b7abb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0470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4c56b7abb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4c56b7abb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7678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4c56b7abb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4c56b7abb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753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4c56b7abb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4c56b7abb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4454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4c56b7abb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4c56b7abb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1850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CF69-A650-4BC4-959E-0C916166D9EE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891E-660D-4A00-B66C-2BCB25B24B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CF69-A650-4BC4-959E-0C916166D9EE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891E-660D-4A00-B66C-2BCB25B24B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CF69-A650-4BC4-959E-0C916166D9EE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891E-660D-4A00-B66C-2BCB25B24B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399168"/>
            <a:ext cx="999312" cy="1332416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798100"/>
            <a:ext cx="7030500" cy="13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2653400"/>
            <a:ext cx="7030500" cy="3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6315968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81718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CF69-A650-4BC4-959E-0C916166D9EE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891E-660D-4A00-B66C-2BCB25B24B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CF69-A650-4BC4-959E-0C916166D9EE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891E-660D-4A00-B66C-2BCB25B24B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CF69-A650-4BC4-959E-0C916166D9EE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891E-660D-4A00-B66C-2BCB25B24BC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CF69-A650-4BC4-959E-0C916166D9EE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891E-660D-4A00-B66C-2BCB25B24B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CF69-A650-4BC4-959E-0C916166D9EE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891E-660D-4A00-B66C-2BCB25B24B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CF69-A650-4BC4-959E-0C916166D9EE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891E-660D-4A00-B66C-2BCB25B24B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CF69-A650-4BC4-959E-0C916166D9EE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4B891E-660D-4A00-B66C-2BCB25B24B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CF69-A650-4BC4-959E-0C916166D9EE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891E-660D-4A00-B66C-2BCB25B24B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2ACCF69-A650-4BC4-959E-0C916166D9EE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A4B891E-660D-4A00-B66C-2BCB25B24B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HjbQ3CUsZ8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JG698U2Mvo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win an argument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JONATHAN HABER</a:t>
            </a:r>
          </a:p>
        </p:txBody>
      </p:sp>
    </p:spTree>
    <p:extLst>
      <p:ext uri="{BB962C8B-B14F-4D97-AF65-F5344CB8AC3E}">
        <p14:creationId xmlns:p14="http://schemas.microsoft.com/office/powerpoint/2010/main" val="493140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5D4FDB-AF3E-418C-8763-56195C04FF5B}"/>
              </a:ext>
            </a:extLst>
          </p:cNvPr>
          <p:cNvSpPr txBox="1">
            <a:spLocks/>
          </p:cNvSpPr>
          <p:nvPr/>
        </p:nvSpPr>
        <p:spPr>
          <a:xfrm>
            <a:off x="228599" y="168800"/>
            <a:ext cx="8686800" cy="1143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3000" b="1" dirty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Hidden premise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88A7AF-9FDC-4500-9BC9-E4B6EA814056}"/>
              </a:ext>
            </a:extLst>
          </p:cNvPr>
          <p:cNvSpPr txBox="1"/>
          <p:nvPr/>
        </p:nvSpPr>
        <p:spPr>
          <a:xfrm>
            <a:off x="1447800" y="914400"/>
            <a:ext cx="6781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Premise 1</a:t>
            </a:r>
            <a:r>
              <a:rPr lang="en-US" sz="2400" dirty="0"/>
              <a:t>: Harsh social-distancing practices have been in place for months.</a:t>
            </a:r>
          </a:p>
          <a:p>
            <a:r>
              <a:rPr lang="en-US" sz="2400" b="1" dirty="0"/>
              <a:t>Premise 2</a:t>
            </a:r>
            <a:r>
              <a:rPr lang="en-US" sz="2400" dirty="0"/>
              <a:t>: During that time, the number of deaths from Coronavirus has gone up.</a:t>
            </a:r>
          </a:p>
          <a:p>
            <a:r>
              <a:rPr lang="en-US" sz="2400" b="1" i="1" dirty="0"/>
              <a:t>Premise 3</a:t>
            </a:r>
            <a:r>
              <a:rPr lang="en-US" sz="2400" i="1" dirty="0"/>
              <a:t> [hidden]: Social distancing practices should lead to an immediate reduction in deaths from Coronavirus.</a:t>
            </a:r>
          </a:p>
          <a:p>
            <a:endParaRPr lang="en-US" sz="2400" i="1" dirty="0"/>
          </a:p>
          <a:p>
            <a:r>
              <a:rPr lang="en-US" sz="2400" b="1" dirty="0"/>
              <a:t>Conclusion</a:t>
            </a:r>
            <a:r>
              <a:rPr lang="en-US" sz="2400" dirty="0"/>
              <a:t>: Harsh social-distancing practices are not stopping the spread of Coronavirus.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EC0E54-BC26-41F2-8371-4EB691692B7C}"/>
              </a:ext>
            </a:extLst>
          </p:cNvPr>
          <p:cNvCxnSpPr/>
          <p:nvPr/>
        </p:nvCxnSpPr>
        <p:spPr>
          <a:xfrm>
            <a:off x="1333500" y="3733800"/>
            <a:ext cx="701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326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5D4FDB-AF3E-418C-8763-56195C04FF5B}"/>
              </a:ext>
            </a:extLst>
          </p:cNvPr>
          <p:cNvSpPr txBox="1">
            <a:spLocks/>
          </p:cNvSpPr>
          <p:nvPr/>
        </p:nvSpPr>
        <p:spPr>
          <a:xfrm>
            <a:off x="228599" y="168800"/>
            <a:ext cx="8686800" cy="1143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3000" b="1" dirty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Test for soundness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88A7AF-9FDC-4500-9BC9-E4B6EA814056}"/>
              </a:ext>
            </a:extLst>
          </p:cNvPr>
          <p:cNvSpPr txBox="1"/>
          <p:nvPr/>
        </p:nvSpPr>
        <p:spPr>
          <a:xfrm>
            <a:off x="1447800" y="914400"/>
            <a:ext cx="6781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Premise 1</a:t>
            </a:r>
            <a:r>
              <a:rPr lang="en-US" sz="2400" dirty="0"/>
              <a:t>: Harsh social-distancing practices have been in place for months</a:t>
            </a:r>
          </a:p>
          <a:p>
            <a:r>
              <a:rPr lang="en-US" sz="2400" b="1" dirty="0"/>
              <a:t>Premise 2</a:t>
            </a:r>
            <a:r>
              <a:rPr lang="en-US" sz="2400" dirty="0"/>
              <a:t>: During that time, the number of deaths from Coronavirus has gone up.</a:t>
            </a:r>
          </a:p>
          <a:p>
            <a:r>
              <a:rPr lang="en-US" sz="2400" b="1" i="1" dirty="0"/>
              <a:t>Premise 3</a:t>
            </a:r>
            <a:r>
              <a:rPr lang="en-US" sz="2400" i="1" dirty="0"/>
              <a:t> [hidden]: Social distancing practices should lead to an immediate reduction in deaths from Coronavirus.</a:t>
            </a:r>
          </a:p>
          <a:p>
            <a:endParaRPr lang="en-US" sz="2400" i="1" dirty="0"/>
          </a:p>
          <a:p>
            <a:r>
              <a:rPr lang="en-US" sz="2400" b="1" dirty="0"/>
              <a:t>Conclusion</a:t>
            </a:r>
            <a:r>
              <a:rPr lang="en-US" sz="2400" dirty="0"/>
              <a:t>: Harsh social-distancing practices are not stopping the spread of Coronavirus.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EC0E54-BC26-41F2-8371-4EB691692B7C}"/>
              </a:ext>
            </a:extLst>
          </p:cNvPr>
          <p:cNvCxnSpPr/>
          <p:nvPr/>
        </p:nvCxnSpPr>
        <p:spPr>
          <a:xfrm>
            <a:off x="1333500" y="3733800"/>
            <a:ext cx="701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F1D458-EA0C-47FF-80B1-D100F8EF9A83}"/>
              </a:ext>
            </a:extLst>
          </p:cNvPr>
          <p:cNvSpPr txBox="1"/>
          <p:nvPr/>
        </p:nvSpPr>
        <p:spPr>
          <a:xfrm>
            <a:off x="6477000" y="5649456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Soundness</a:t>
            </a:r>
          </a:p>
        </p:txBody>
      </p:sp>
    </p:spTree>
    <p:extLst>
      <p:ext uri="{BB962C8B-B14F-4D97-AF65-F5344CB8AC3E}">
        <p14:creationId xmlns:p14="http://schemas.microsoft.com/office/powerpoint/2010/main" val="2603356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5D4FDB-AF3E-418C-8763-56195C04FF5B}"/>
              </a:ext>
            </a:extLst>
          </p:cNvPr>
          <p:cNvSpPr txBox="1">
            <a:spLocks/>
          </p:cNvSpPr>
          <p:nvPr/>
        </p:nvSpPr>
        <p:spPr>
          <a:xfrm>
            <a:off x="228599" y="168800"/>
            <a:ext cx="8686800" cy="1143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3000" b="1" dirty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Test for soundness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88A7AF-9FDC-4500-9BC9-E4B6EA814056}"/>
              </a:ext>
            </a:extLst>
          </p:cNvPr>
          <p:cNvSpPr txBox="1"/>
          <p:nvPr/>
        </p:nvSpPr>
        <p:spPr>
          <a:xfrm>
            <a:off x="1447800" y="914400"/>
            <a:ext cx="6781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Premise 1</a:t>
            </a:r>
            <a:r>
              <a:rPr lang="en-US" sz="2400" dirty="0"/>
              <a:t>: Harsh social-distancing practices have been in place for months</a:t>
            </a:r>
          </a:p>
          <a:p>
            <a:r>
              <a:rPr lang="en-US" sz="2400" b="1" dirty="0"/>
              <a:t>Premise 2</a:t>
            </a:r>
            <a:r>
              <a:rPr lang="en-US" sz="2400" dirty="0"/>
              <a:t>: During that time, the number of deaths from Coronavirus has gone up.</a:t>
            </a:r>
          </a:p>
          <a:p>
            <a:r>
              <a:rPr lang="en-US" sz="2400" b="1" i="1" dirty="0"/>
              <a:t>Premise 3</a:t>
            </a:r>
            <a:r>
              <a:rPr lang="en-US" sz="2400" i="1" dirty="0"/>
              <a:t> [hidden]: Social distancing practices should lead to an immediate reduction in deaths from Coronavirus.</a:t>
            </a:r>
          </a:p>
          <a:p>
            <a:endParaRPr lang="en-US" sz="2400" i="1" dirty="0"/>
          </a:p>
          <a:p>
            <a:r>
              <a:rPr lang="en-US" sz="2400" b="1" dirty="0"/>
              <a:t>Conclusion</a:t>
            </a:r>
            <a:r>
              <a:rPr lang="en-US" sz="2400" dirty="0"/>
              <a:t>: Harsh social-distancing practices are not stopping the spread of Coronavirus.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EC0E54-BC26-41F2-8371-4EB691692B7C}"/>
              </a:ext>
            </a:extLst>
          </p:cNvPr>
          <p:cNvCxnSpPr/>
          <p:nvPr/>
        </p:nvCxnSpPr>
        <p:spPr>
          <a:xfrm>
            <a:off x="1333500" y="3733800"/>
            <a:ext cx="701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F1D458-EA0C-47FF-80B1-D100F8EF9A83}"/>
              </a:ext>
            </a:extLst>
          </p:cNvPr>
          <p:cNvSpPr txBox="1"/>
          <p:nvPr/>
        </p:nvSpPr>
        <p:spPr>
          <a:xfrm>
            <a:off x="6477000" y="5649456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Not Sound</a:t>
            </a:r>
          </a:p>
        </p:txBody>
      </p:sp>
    </p:spTree>
    <p:extLst>
      <p:ext uri="{BB962C8B-B14F-4D97-AF65-F5344CB8AC3E}">
        <p14:creationId xmlns:p14="http://schemas.microsoft.com/office/powerpoint/2010/main" val="1777195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000" b="1" dirty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How to win an argument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763963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rgbClr val="FF0000"/>
                </a:solidFill>
              </a:rPr>
              <a:t>Background Knowledge (Research, Media and Information Literacy)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rgbClr val="FF0000"/>
                </a:solidFill>
              </a:rPr>
              <a:t>Logic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rgbClr val="FF0000"/>
                </a:solidFill>
              </a:rPr>
              <a:t>Argumentation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dirty="0"/>
              <a:t>Modes of Persuasion/Knowing  Your Audience 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dirty="0"/>
              <a:t>Rhetoric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dirty="0"/>
              <a:t>Cognitive Science</a:t>
            </a:r>
          </a:p>
          <a:p>
            <a:pPr marL="0" lvl="1" indent="0">
              <a:spcBef>
                <a:spcPts val="600"/>
              </a:spcBef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0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000" b="1" dirty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Modes of persuasion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47800" y="1931670"/>
            <a:ext cx="5867400" cy="1219200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b="1" dirty="0"/>
              <a:t>Logos  - Logic</a:t>
            </a:r>
            <a:endParaRPr lang="en-US" sz="2000" dirty="0"/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b="1" dirty="0"/>
              <a:t>Pathos  - Emotion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b="1" dirty="0"/>
              <a:t>Ethos  -  Connection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4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000" b="1" dirty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audience</a:t>
            </a:r>
          </a:p>
        </p:txBody>
      </p:sp>
      <p:pic>
        <p:nvPicPr>
          <p:cNvPr id="6" name="Picture 4" descr="http://www.mercurynews.com/wp-content/uploads/2016/08/20121015_125051_AP528118692098.jpg?w=5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501613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E12D37-95E2-431D-80B3-C85B9373B2BA}"/>
              </a:ext>
            </a:extLst>
          </p:cNvPr>
          <p:cNvSpPr txBox="1"/>
          <p:nvPr/>
        </p:nvSpPr>
        <p:spPr>
          <a:xfrm>
            <a:off x="6096000" y="1371600"/>
            <a:ext cx="281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The Moderator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The Other Candidates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The People in the Room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People Watching the Debate on Television</a:t>
            </a:r>
          </a:p>
        </p:txBody>
      </p:sp>
    </p:spTree>
    <p:extLst>
      <p:ext uri="{BB962C8B-B14F-4D97-AF65-F5344CB8AC3E}">
        <p14:creationId xmlns:p14="http://schemas.microsoft.com/office/powerpoint/2010/main" val="342373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000" b="1" dirty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Types of arguments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990600" y="1676400"/>
            <a:ext cx="60960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b="1" dirty="0"/>
              <a:t>Forensic Arguments</a:t>
            </a:r>
            <a:endParaRPr lang="en-US" sz="2000" dirty="0"/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b="1" dirty="0"/>
              <a:t>Demonstrative Arguments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b="1" dirty="0"/>
              <a:t>Deliberative Arguments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982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000" b="1" dirty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How to win an argument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3124200"/>
          </a:xfrm>
        </p:spPr>
        <p:txBody>
          <a:bodyPr>
            <a:normAutofit fontScale="92500" lnSpcReduction="10000"/>
          </a:bodyPr>
          <a:lstStyle/>
          <a:p>
            <a:pPr marL="0" lvl="1" indent="0">
              <a:spcBef>
                <a:spcPts val="600"/>
              </a:spcBef>
              <a:buNone/>
              <a:defRPr/>
            </a:pPr>
            <a:r>
              <a:rPr lang="en-US" sz="2000" b="1" dirty="0"/>
              <a:t>Create arguments that are:</a:t>
            </a:r>
          </a:p>
          <a:p>
            <a:pPr marL="0" lvl="1" indent="0">
              <a:spcBef>
                <a:spcPts val="600"/>
              </a:spcBef>
              <a:buNone/>
              <a:defRPr/>
            </a:pPr>
            <a:endParaRPr lang="en-US" sz="2000" b="1" dirty="0"/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b="1" dirty="0"/>
              <a:t>Based on sound understanding (know what you’re talking about)</a:t>
            </a:r>
            <a:endParaRPr lang="en-US" sz="2000" dirty="0"/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b="1" dirty="0"/>
              <a:t>Logically coherent (premises lead to the conclusion)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b="1" dirty="0"/>
              <a:t>Identity and needs of the audience are taken into account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b="1" dirty="0"/>
              <a:t>Correct balance of logic, emotion and connection to the audience (ethos)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b="1" dirty="0"/>
              <a:t>Carried on in the proper tense (past, present or future)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b="1" dirty="0"/>
              <a:t>Principled goals and a desire to achieve agreement or understanding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095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000" b="1" dirty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Rhetorical devices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0229" y="1752600"/>
            <a:ext cx="7520940" cy="2895601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https://www.youtube.com/watch?v=LHjbQ3CUsZ8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0331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000" b="1" dirty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Rhetorical devices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2564130"/>
          </a:xfrm>
        </p:spPr>
        <p:txBody>
          <a:bodyPr>
            <a:normAutofit fontScale="92500" lnSpcReduction="20000"/>
          </a:bodyPr>
          <a:lstStyle/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b="1" dirty="0"/>
              <a:t>Linguistic devices</a:t>
            </a:r>
          </a:p>
          <a:p>
            <a:pPr marL="571500" lvl="2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b="1" dirty="0"/>
              <a:t>Literary (metaphor, alliteration, assonance, consonance, rhyming)</a:t>
            </a:r>
          </a:p>
          <a:p>
            <a:pPr marL="571500" lvl="2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b="1" dirty="0"/>
              <a:t>Oral (anaphora, </a:t>
            </a:r>
            <a:r>
              <a:rPr lang="en-US" sz="2000" b="1" dirty="0" err="1"/>
              <a:t>tricolon</a:t>
            </a:r>
            <a:r>
              <a:rPr lang="en-US" sz="2000" b="1" dirty="0"/>
              <a:t>, chiasmus)</a:t>
            </a:r>
            <a:endParaRPr lang="en-US" sz="2000" dirty="0"/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b="1" dirty="0"/>
              <a:t>Strategic devices</a:t>
            </a:r>
          </a:p>
          <a:p>
            <a:pPr marL="571500" lvl="2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b="1" dirty="0" err="1"/>
              <a:t>Procatolepsis</a:t>
            </a:r>
            <a:endParaRPr lang="en-US" sz="2000" b="1" dirty="0"/>
          </a:p>
          <a:p>
            <a:pPr marL="571500" lvl="2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b="1" dirty="0"/>
              <a:t>Rhetorical Questions</a:t>
            </a:r>
          </a:p>
          <a:p>
            <a:pPr marL="571500" lvl="2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b="1" dirty="0"/>
              <a:t>Innuendo</a:t>
            </a:r>
          </a:p>
          <a:p>
            <a:pPr marL="571500" lvl="2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b="1" dirty="0"/>
              <a:t>Story-formation</a:t>
            </a:r>
          </a:p>
        </p:txBody>
      </p:sp>
    </p:spTree>
    <p:extLst>
      <p:ext uri="{BB962C8B-B14F-4D97-AF65-F5344CB8AC3E}">
        <p14:creationId xmlns:p14="http://schemas.microsoft.com/office/powerpoint/2010/main" val="261417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0B20F7C-955A-4D7C-8BCA-9927B3F65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50966"/>
            <a:ext cx="2209800" cy="308876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9B22CE4-4E94-447F-9A91-0B9ABCF3579A}"/>
              </a:ext>
            </a:extLst>
          </p:cNvPr>
          <p:cNvSpPr txBox="1">
            <a:spLocks/>
          </p:cNvSpPr>
          <p:nvPr/>
        </p:nvSpPr>
        <p:spPr>
          <a:xfrm>
            <a:off x="228599" y="0"/>
            <a:ext cx="847997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Critical thinking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F48F7F-AAF3-4263-87FE-99E2C97DE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257" y="1087184"/>
            <a:ext cx="2775199" cy="3200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3FEAE6-A2F4-48DD-BF52-8A3224CFE8BE}"/>
              </a:ext>
            </a:extLst>
          </p:cNvPr>
          <p:cNvSpPr txBox="1"/>
          <p:nvPr/>
        </p:nvSpPr>
        <p:spPr>
          <a:xfrm>
            <a:off x="5987468" y="4495800"/>
            <a:ext cx="277519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logiccheck.net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43FA8F-202E-43A4-84AA-4B47A727D98A}"/>
              </a:ext>
            </a:extLst>
          </p:cNvPr>
          <p:cNvSpPr txBox="1"/>
          <p:nvPr/>
        </p:nvSpPr>
        <p:spPr>
          <a:xfrm>
            <a:off x="3080984" y="4495800"/>
            <a:ext cx="277519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criticalvoter.com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D4662B-FDD6-46BF-A537-301A475FBB28}"/>
              </a:ext>
            </a:extLst>
          </p:cNvPr>
          <p:cNvSpPr txBox="1"/>
          <p:nvPr/>
        </p:nvSpPr>
        <p:spPr>
          <a:xfrm>
            <a:off x="174500" y="4495800"/>
            <a:ext cx="277519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MIT Press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17F2F47-B374-493A-B5A5-FB28B63017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040" y="1087184"/>
            <a:ext cx="2059177" cy="308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0238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000" b="1" dirty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bias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960" y="1752599"/>
            <a:ext cx="7520940" cy="2895601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https://www.youtube.com/watch?v=vJG698U2Mvo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1296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000" b="1" dirty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Cognitive biases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100628"/>
            <a:ext cx="3848100" cy="3579849"/>
          </a:xfrm>
        </p:spPr>
        <p:txBody>
          <a:bodyPr>
            <a:normAutofit/>
          </a:bodyPr>
          <a:lstStyle/>
          <a:p>
            <a:r>
              <a:rPr lang="en-US" sz="2000" dirty="0"/>
              <a:t>Examples of biases: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Anchoring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Framing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Bandwagon Effect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Halo Effect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Confirmation Bias</a:t>
            </a:r>
          </a:p>
        </p:txBody>
      </p:sp>
      <p:pic>
        <p:nvPicPr>
          <p:cNvPr id="1026" name="Picture 2" descr="http://2.bp.blogspot.com/-f7SFFKhuXn0/UflzrpGguSI/AAAAAAAAAG0/0X-W0YZp7rw/s1600/Thinking+Fast+and+Sl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249555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25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000" b="1" dirty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Learn more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2986B2-7B63-497B-9908-DB528F629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100628"/>
            <a:ext cx="2758440" cy="3579849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www.logiccheck.net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F54B77-DADF-4CCC-A0D6-903011FFB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838200"/>
            <a:ext cx="5074277" cy="5486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91746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347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000" b="1" dirty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What is an argument?</a:t>
            </a:r>
          </a:p>
        </p:txBody>
      </p:sp>
      <p:pic>
        <p:nvPicPr>
          <p:cNvPr id="1026" name="Picture 2" descr="http://www.craziestsportsfights.com/wp-content/uploads/2015/03/Hockey-fig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324464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ercurynews.com/wp-content/uploads/2016/08/20121015_125051_AP528118692098.jpg?w=5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14600"/>
            <a:ext cx="3441627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smagazine.com/spring2013/images/teen_pregnancy_campaign_ad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954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2989907"/>
            <a:ext cx="3505200" cy="254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74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000" b="1" dirty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What is an argument?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2861323"/>
            <a:ext cx="67056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“You fight to win,” he writes; “you argue to achieve agreement.”</a:t>
            </a:r>
            <a:r>
              <a:rPr lang="en-US" dirty="0"/>
              <a:t> </a:t>
            </a:r>
          </a:p>
          <a:p>
            <a:endParaRPr lang="en-US" dirty="0"/>
          </a:p>
          <a:p>
            <a:pPr algn="r"/>
            <a:r>
              <a:rPr lang="en-US" dirty="0"/>
              <a:t>Jay </a:t>
            </a:r>
            <a:r>
              <a:rPr lang="en-US" dirty="0" err="1"/>
              <a:t>Heinrichs</a:t>
            </a:r>
            <a:endParaRPr lang="en-US" dirty="0"/>
          </a:p>
          <a:p>
            <a:pPr algn="r"/>
            <a:r>
              <a:rPr lang="en-US" dirty="0"/>
              <a:t>Author, Thank You for Arguing</a:t>
            </a:r>
          </a:p>
        </p:txBody>
      </p:sp>
      <p:pic>
        <p:nvPicPr>
          <p:cNvPr id="2050" name="Picture 2" descr="https://images1.searchub.com/thank-you-argu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"/>
            <a:ext cx="1971675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00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000" b="1" dirty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How to win an argument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763963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dirty="0"/>
              <a:t>Background Knowledge (Research, Media and Information Literacy)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dirty="0"/>
              <a:t>Logic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dirty="0"/>
              <a:t>Argumentation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dirty="0"/>
              <a:t>Modes of Persuasion/Knowing  Your Audience 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dirty="0"/>
              <a:t>Rhetoric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dirty="0"/>
              <a:t>Cognitive Science</a:t>
            </a:r>
          </a:p>
          <a:p>
            <a:pPr marL="0" lvl="1" indent="0">
              <a:spcBef>
                <a:spcPts val="600"/>
              </a:spcBef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39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5D4FDB-AF3E-418C-8763-56195C04FF5B}"/>
              </a:ext>
            </a:extLst>
          </p:cNvPr>
          <p:cNvSpPr txBox="1">
            <a:spLocks/>
          </p:cNvSpPr>
          <p:nvPr/>
        </p:nvSpPr>
        <p:spPr>
          <a:xfrm>
            <a:off x="228599" y="168800"/>
            <a:ext cx="8686800" cy="1143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3000" b="1" dirty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EXAMPLE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88A7AF-9FDC-4500-9BC9-E4B6EA814056}"/>
              </a:ext>
            </a:extLst>
          </p:cNvPr>
          <p:cNvSpPr txBox="1"/>
          <p:nvPr/>
        </p:nvSpPr>
        <p:spPr>
          <a:xfrm>
            <a:off x="1447800" y="1311800"/>
            <a:ext cx="678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We’ve been holed up in the house for months going stir crazy and the number of deaths from Coronavirus keeps going up.  Clearly, social distancing isn’t working!</a:t>
            </a:r>
          </a:p>
        </p:txBody>
      </p:sp>
    </p:spTree>
    <p:extLst>
      <p:ext uri="{BB962C8B-B14F-4D97-AF65-F5344CB8AC3E}">
        <p14:creationId xmlns:p14="http://schemas.microsoft.com/office/powerpoint/2010/main" val="1637286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5D4FDB-AF3E-418C-8763-56195C04FF5B}"/>
              </a:ext>
            </a:extLst>
          </p:cNvPr>
          <p:cNvSpPr txBox="1">
            <a:spLocks/>
          </p:cNvSpPr>
          <p:nvPr/>
        </p:nvSpPr>
        <p:spPr>
          <a:xfrm>
            <a:off x="228599" y="168800"/>
            <a:ext cx="8686800" cy="1143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3000" b="1" dirty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translation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88A7AF-9FDC-4500-9BC9-E4B6EA814056}"/>
              </a:ext>
            </a:extLst>
          </p:cNvPr>
          <p:cNvSpPr txBox="1"/>
          <p:nvPr/>
        </p:nvSpPr>
        <p:spPr>
          <a:xfrm>
            <a:off x="1447800" y="1311800"/>
            <a:ext cx="6781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Premise 1</a:t>
            </a:r>
            <a:r>
              <a:rPr lang="en-US" sz="2400" dirty="0"/>
              <a:t>: Harsh social-distancing practices have been in place for months.</a:t>
            </a:r>
          </a:p>
          <a:p>
            <a:r>
              <a:rPr lang="en-US" sz="2400" b="1" dirty="0"/>
              <a:t>Premise 2</a:t>
            </a:r>
            <a:r>
              <a:rPr lang="en-US" sz="2400" dirty="0"/>
              <a:t>: During that time, the number of deaths from Coronavirus has gone up.</a:t>
            </a:r>
          </a:p>
          <a:p>
            <a:endParaRPr lang="en-US" sz="2400" dirty="0"/>
          </a:p>
          <a:p>
            <a:r>
              <a:rPr lang="en-US" sz="2400" b="1" dirty="0"/>
              <a:t>Conclusion</a:t>
            </a:r>
            <a:r>
              <a:rPr lang="en-US" sz="2400" dirty="0"/>
              <a:t>: Harsh social-distancing practices are not stopping the spread of Coronavirus.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EC0E54-BC26-41F2-8371-4EB691692B7C}"/>
              </a:ext>
            </a:extLst>
          </p:cNvPr>
          <p:cNvCxnSpPr/>
          <p:nvPr/>
        </p:nvCxnSpPr>
        <p:spPr>
          <a:xfrm>
            <a:off x="1219200" y="2971800"/>
            <a:ext cx="701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353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5D4FDB-AF3E-418C-8763-56195C04FF5B}"/>
              </a:ext>
            </a:extLst>
          </p:cNvPr>
          <p:cNvSpPr txBox="1">
            <a:spLocks/>
          </p:cNvSpPr>
          <p:nvPr/>
        </p:nvSpPr>
        <p:spPr>
          <a:xfrm>
            <a:off x="228599" y="168800"/>
            <a:ext cx="8686800" cy="1143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3000" b="1" dirty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Test for validity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88A7AF-9FDC-4500-9BC9-E4B6EA814056}"/>
              </a:ext>
            </a:extLst>
          </p:cNvPr>
          <p:cNvSpPr txBox="1"/>
          <p:nvPr/>
        </p:nvSpPr>
        <p:spPr>
          <a:xfrm>
            <a:off x="1447800" y="1311800"/>
            <a:ext cx="6781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Premise 1</a:t>
            </a:r>
            <a:r>
              <a:rPr lang="en-US" sz="2400" dirty="0"/>
              <a:t>: Harsh social-distancing practices have been in place for months.</a:t>
            </a:r>
          </a:p>
          <a:p>
            <a:r>
              <a:rPr lang="en-US" sz="2400" b="1" dirty="0"/>
              <a:t>Premise 2</a:t>
            </a:r>
            <a:r>
              <a:rPr lang="en-US" sz="2400" dirty="0"/>
              <a:t>: During that time, the number of deaths from Coronavirus has gone up.</a:t>
            </a:r>
          </a:p>
          <a:p>
            <a:endParaRPr lang="en-US" sz="2400" dirty="0"/>
          </a:p>
          <a:p>
            <a:r>
              <a:rPr lang="en-US" sz="2400" b="1" dirty="0"/>
              <a:t>Conclusion</a:t>
            </a:r>
            <a:r>
              <a:rPr lang="en-US" sz="2400" dirty="0"/>
              <a:t>: Harsh social-distancing practices are not stopping the spread of Coronavirus.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EC0E54-BC26-41F2-8371-4EB691692B7C}"/>
              </a:ext>
            </a:extLst>
          </p:cNvPr>
          <p:cNvCxnSpPr/>
          <p:nvPr/>
        </p:nvCxnSpPr>
        <p:spPr>
          <a:xfrm>
            <a:off x="1219200" y="2971800"/>
            <a:ext cx="701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1F5EEBF-E856-452D-92F3-FEBF8CCEA491}"/>
              </a:ext>
            </a:extLst>
          </p:cNvPr>
          <p:cNvSpPr txBox="1"/>
          <p:nvPr/>
        </p:nvSpPr>
        <p:spPr>
          <a:xfrm>
            <a:off x="6781800" y="5649456"/>
            <a:ext cx="1981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Validity</a:t>
            </a:r>
          </a:p>
        </p:txBody>
      </p:sp>
    </p:spTree>
    <p:extLst>
      <p:ext uri="{BB962C8B-B14F-4D97-AF65-F5344CB8AC3E}">
        <p14:creationId xmlns:p14="http://schemas.microsoft.com/office/powerpoint/2010/main" val="3373498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5D4FDB-AF3E-418C-8763-56195C04FF5B}"/>
              </a:ext>
            </a:extLst>
          </p:cNvPr>
          <p:cNvSpPr txBox="1">
            <a:spLocks/>
          </p:cNvSpPr>
          <p:nvPr/>
        </p:nvSpPr>
        <p:spPr>
          <a:xfrm>
            <a:off x="228599" y="168800"/>
            <a:ext cx="8686800" cy="1143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3000" b="1" dirty="0">
                <a:solidFill>
                  <a:srgbClr val="226897"/>
                </a:solidFill>
                <a:latin typeface="HelveticaNeue MediumExt"/>
                <a:ea typeface="ＭＳ Ｐゴシック" pitchFamily="-65" charset="-128"/>
                <a:cs typeface="HelveticaNeue MediumExt"/>
              </a:rPr>
              <a:t>Test for validity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88A7AF-9FDC-4500-9BC9-E4B6EA814056}"/>
              </a:ext>
            </a:extLst>
          </p:cNvPr>
          <p:cNvSpPr txBox="1"/>
          <p:nvPr/>
        </p:nvSpPr>
        <p:spPr>
          <a:xfrm>
            <a:off x="1447800" y="1311800"/>
            <a:ext cx="6781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Premise 1</a:t>
            </a:r>
            <a:r>
              <a:rPr lang="en-US" sz="2400" dirty="0"/>
              <a:t>: Harsh social-distancing practices have been in place for months.</a:t>
            </a:r>
          </a:p>
          <a:p>
            <a:r>
              <a:rPr lang="en-US" sz="2400" b="1" dirty="0"/>
              <a:t>Premise 2</a:t>
            </a:r>
            <a:r>
              <a:rPr lang="en-US" sz="2400" dirty="0"/>
              <a:t>: During that time, the number of deaths from Coronavirus has gone up.</a:t>
            </a:r>
          </a:p>
          <a:p>
            <a:endParaRPr lang="en-US" sz="2400" dirty="0"/>
          </a:p>
          <a:p>
            <a:r>
              <a:rPr lang="en-US" sz="2400" b="1" dirty="0"/>
              <a:t>Conclusion</a:t>
            </a:r>
            <a:r>
              <a:rPr lang="en-US" sz="2400" dirty="0"/>
              <a:t>: Harsh social-distancing practices are not stopping the spread of Coronavirus.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EC0E54-BC26-41F2-8371-4EB691692B7C}"/>
              </a:ext>
            </a:extLst>
          </p:cNvPr>
          <p:cNvCxnSpPr/>
          <p:nvPr/>
        </p:nvCxnSpPr>
        <p:spPr>
          <a:xfrm>
            <a:off x="1219200" y="2971800"/>
            <a:ext cx="701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65111A6-706B-4EBF-AF3E-F949BF300F23}"/>
              </a:ext>
            </a:extLst>
          </p:cNvPr>
          <p:cNvSpPr txBox="1"/>
          <p:nvPr/>
        </p:nvSpPr>
        <p:spPr>
          <a:xfrm>
            <a:off x="6781800" y="5649456"/>
            <a:ext cx="1981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Not Valid</a:t>
            </a:r>
          </a:p>
        </p:txBody>
      </p:sp>
    </p:spTree>
    <p:extLst>
      <p:ext uri="{BB962C8B-B14F-4D97-AF65-F5344CB8AC3E}">
        <p14:creationId xmlns:p14="http://schemas.microsoft.com/office/powerpoint/2010/main" val="36391445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18132</TotalTime>
  <Words>683</Words>
  <Application>Microsoft Office PowerPoint</Application>
  <PresentationFormat>On-screen Show (4:3)</PresentationFormat>
  <Paragraphs>128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Franklin Gothic Book</vt:lpstr>
      <vt:lpstr>Franklin Gothic Medium</vt:lpstr>
      <vt:lpstr>HelveticaNeue MediumExt</vt:lpstr>
      <vt:lpstr>Wingdings</vt:lpstr>
      <vt:lpstr>Angles</vt:lpstr>
      <vt:lpstr>How to win an argument</vt:lpstr>
      <vt:lpstr>PowerPoint Presentation</vt:lpstr>
      <vt:lpstr>What is an argument?</vt:lpstr>
      <vt:lpstr>What is an argument?</vt:lpstr>
      <vt:lpstr>How to win an argument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win an argument</vt:lpstr>
      <vt:lpstr>Modes of persuasion</vt:lpstr>
      <vt:lpstr>audience</vt:lpstr>
      <vt:lpstr>Types of arguments</vt:lpstr>
      <vt:lpstr>How to win an argument</vt:lpstr>
      <vt:lpstr>Rhetorical devices</vt:lpstr>
      <vt:lpstr>Rhetorical devices</vt:lpstr>
      <vt:lpstr>bias</vt:lpstr>
      <vt:lpstr>Cognitive biases</vt:lpstr>
      <vt:lpstr>Learn more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Putting learning to work</dc:title>
  <dc:creator>Jon</dc:creator>
  <cp:lastModifiedBy>Jonathan Haber</cp:lastModifiedBy>
  <cp:revision>46</cp:revision>
  <dcterms:created xsi:type="dcterms:W3CDTF">2014-09-15T14:54:50Z</dcterms:created>
  <dcterms:modified xsi:type="dcterms:W3CDTF">2020-11-14T14:55:40Z</dcterms:modified>
</cp:coreProperties>
</file>